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99" d="100"/>
          <a:sy n="99" d="100"/>
        </p:scale>
        <p:origin x="-201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6E727735-37E6-425D-932B-DFF5515AEC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17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8DF9FFD0-D082-4DAD-9D7D-A64CA472D3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pic>
          <p:nvPicPr>
            <p:cNvPr id="6" name="Picture 6" descr="A:\grapes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21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0" name="Rectangle 22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0">
                <a:solidFill>
                  <a:srgbClr val="FF00FF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kumimoji="0">
                <a:solidFill>
                  <a:srgbClr val="660066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fld id="{9D5B07D1-FF93-443E-A3E7-C62FCC8DFB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2DD9D-FB50-4C0D-A2AC-082382CA0A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04321-5BB2-45D1-AB50-EB1C5703EC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A9A5A-11FD-453D-B249-668B724462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A8DE-D8D1-4D40-8701-F754B4A1B7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2645-7AC4-42BF-8C8E-7ADF4AC653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BEA36-05A9-4AAB-B1EF-C395E082F2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21D08-781A-4320-82BE-7A8F9F9DFA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CEBD6-CEFD-498F-9234-9660B8BA48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243B-51C3-42C2-A57C-37E3F88E32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CED21-C9EF-4E62-93C3-33FA73D421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9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040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1034" name="Picture 7" descr="A:\grapes.GIF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035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1037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kumimoji="1" lang="zh-TW" altLang="en-US"/>
                </a:p>
              </p:txBody>
            </p:sp>
            <p:sp>
              <p:nvSpPr>
                <p:cNvPr id="1038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kumimoji="1" lang="zh-TW" altLang="en-US"/>
                </a:p>
              </p:txBody>
            </p:sp>
          </p:grpSp>
          <p:sp>
            <p:nvSpPr>
              <p:cNvPr id="1036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E1B645D4-5B4A-4C7D-A438-A84CDF32F4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rgbClr val="C00000"/>
                </a:solidFill>
              </a:rPr>
              <a:t>S006 </a:t>
            </a:r>
            <a:r>
              <a:rPr lang="en-US" altLang="en-US" sz="1800" smtClean="0">
                <a:solidFill>
                  <a:srgbClr val="C00000"/>
                </a:solidFill>
              </a:rPr>
              <a:t> </a:t>
            </a:r>
            <a:r>
              <a:rPr lang="en-US" altLang="en-US" sz="1800" smtClean="0"/>
              <a:t>    </a:t>
            </a:r>
            <a:r>
              <a:rPr lang="zh-TW" altLang="en-US" sz="5400" b="1" smtClean="0">
                <a:solidFill>
                  <a:srgbClr val="C00000"/>
                </a:solidFill>
                <a:ea typeface="全真圓新書"/>
                <a:cs typeface="全真圓新書"/>
              </a:rPr>
              <a:t>何等的大奇妙</a:t>
            </a:r>
            <a:r>
              <a:rPr lang="zh-TW" altLang="en-US" sz="5400" smtClean="0"/>
              <a:t>  </a:t>
            </a:r>
            <a:r>
              <a:rPr lang="zh-TW" altLang="en-US" sz="1800" smtClean="0"/>
              <a:t>  </a:t>
            </a:r>
            <a:r>
              <a:rPr lang="zh-TW" altLang="en-US" sz="2400" smtClean="0">
                <a:solidFill>
                  <a:srgbClr val="C00000"/>
                </a:solidFill>
              </a:rPr>
              <a:t>1/2</a:t>
            </a:r>
            <a:r>
              <a:rPr lang="zh-TW" altLang="en-US" sz="1800" smtClean="0">
                <a:solidFill>
                  <a:srgbClr val="C00000"/>
                </a:solidFill>
              </a:rPr>
              <a:t> </a:t>
            </a:r>
            <a:r>
              <a:rPr lang="zh-TW" altLang="en-US" sz="1800" smtClean="0"/>
              <a:t>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日落西</a:t>
            </a:r>
            <a:r>
              <a:rPr lang="zh-CN" altLang="en-US" sz="3600" b="1" smtClean="0">
                <a:ea typeface="全真楷書"/>
                <a:cs typeface="全真楷書"/>
              </a:rPr>
              <a:t>沉</a:t>
            </a:r>
            <a:r>
              <a:rPr lang="zh-TW" altLang="en-US" sz="3600" b="1" smtClean="0">
                <a:ea typeface="全真楷書"/>
                <a:cs typeface="全真楷書"/>
              </a:rPr>
              <a:t>的景色真奇妙，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日旭東升也真奇妙；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但我心中最希奇的大奇妙，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就是奇妙的神愛我。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4233863"/>
            <a:ext cx="7620000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There's the wonder of sunset at evening,</a:t>
            </a:r>
            <a:br>
              <a:rPr lang="en-US" sz="28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The wonder as sunrise I see;</a:t>
            </a:r>
            <a:br>
              <a:rPr lang="en-US" sz="28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But the wonder of wonders that thrills my soul</a:t>
            </a:r>
            <a:br>
              <a:rPr lang="en-US" sz="2800" b="1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Is the wonder that God loves me.</a:t>
            </a:r>
            <a:br>
              <a:rPr lang="en-US" sz="2800" b="1" dirty="0">
                <a:solidFill>
                  <a:schemeClr val="tx1">
                    <a:lumMod val="50000"/>
                  </a:schemeClr>
                </a:solidFill>
              </a:rPr>
            </a:br>
            <a:endParaRPr lang="en-US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rgbClr val="C00000"/>
                </a:solidFill>
              </a:rPr>
              <a:t>S006 </a:t>
            </a:r>
            <a:r>
              <a:rPr lang="en-US" altLang="en-US" sz="1800" smtClean="0">
                <a:solidFill>
                  <a:srgbClr val="C00000"/>
                </a:solidFill>
              </a:rPr>
              <a:t>     </a:t>
            </a:r>
            <a:r>
              <a:rPr lang="zh-TW" altLang="en-US" sz="5400" b="1" smtClean="0">
                <a:solidFill>
                  <a:srgbClr val="C00000"/>
                </a:solidFill>
                <a:ea typeface="全真圓新書"/>
                <a:cs typeface="全真圓新書"/>
              </a:rPr>
              <a:t>何等的大奇妙</a:t>
            </a:r>
            <a:r>
              <a:rPr lang="zh-TW" altLang="en-US" sz="5400" smtClean="0">
                <a:solidFill>
                  <a:srgbClr val="C00000"/>
                </a:solidFill>
              </a:rPr>
              <a:t>  </a:t>
            </a:r>
            <a:r>
              <a:rPr lang="zh-TW" altLang="en-US" sz="1800" smtClean="0">
                <a:solidFill>
                  <a:srgbClr val="C00000"/>
                </a:solidFill>
              </a:rPr>
              <a:t>  </a:t>
            </a:r>
            <a:r>
              <a:rPr lang="en-US" sz="1800" smtClean="0">
                <a:solidFill>
                  <a:srgbClr val="C00000"/>
                </a:solidFill>
              </a:rPr>
              <a:t>Refrain</a:t>
            </a:r>
            <a:endParaRPr lang="zh-TW" altLang="en-US" sz="1800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2971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哦，何等的大奇妙！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何等的大奇妙！每當想起神愛我。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哦，何等的大奇妙！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何等的大奇妙！每當想起神愛我。</a:t>
            </a: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1219200" y="4233863"/>
            <a:ext cx="716280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00"/>
                </a:solidFill>
              </a:rPr>
              <a:t>O, the wonder of it all! The wonder of it all!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Just to think that God loves me.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O, the wonder of it all! The wonder of it all!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Just to think that God loves me.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53400" cy="2590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春風秋雨四季真是奇妙，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日月星辰造物奇妙；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但我心中最希奇的大奇妙，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就是奇妙的神先愛我。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4386263"/>
            <a:ext cx="6858000" cy="18145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There's the wonder of springtime and harvest,</a:t>
            </a:r>
            <a:br>
              <a:rPr lang="en-US" sz="2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The sky, the stars, the sun;</a:t>
            </a:r>
            <a:br>
              <a:rPr lang="en-US" sz="2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But the wonder of wonders that thrills my soul</a:t>
            </a:r>
            <a:br>
              <a:rPr lang="en-US" sz="2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50000"/>
                  </a:schemeClr>
                </a:solidFill>
              </a:rPr>
              <a:t>Is a wonder that has only begun.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rgbClr val="C00000"/>
                </a:solidFill>
              </a:rPr>
              <a:t>S006 </a:t>
            </a:r>
            <a:r>
              <a:rPr lang="en-US" altLang="en-US" sz="1800" smtClean="0">
                <a:solidFill>
                  <a:srgbClr val="C00000"/>
                </a:solidFill>
              </a:rPr>
              <a:t> </a:t>
            </a:r>
            <a:r>
              <a:rPr lang="en-US" altLang="en-US" sz="1800" smtClean="0"/>
              <a:t>    </a:t>
            </a:r>
            <a:r>
              <a:rPr lang="zh-TW" altLang="en-US" sz="5400" b="1" smtClean="0">
                <a:solidFill>
                  <a:srgbClr val="C00000"/>
                </a:solidFill>
                <a:ea typeface="全真圓新書"/>
                <a:cs typeface="全真圓新書"/>
              </a:rPr>
              <a:t>何等的大奇妙</a:t>
            </a:r>
            <a:r>
              <a:rPr lang="zh-TW" altLang="en-US" sz="5400" smtClean="0"/>
              <a:t>  </a:t>
            </a:r>
            <a:r>
              <a:rPr lang="zh-TW" altLang="en-US" sz="1800" smtClean="0"/>
              <a:t>  </a:t>
            </a:r>
            <a:r>
              <a:rPr lang="en-US" altLang="zh-TW" sz="2400" smtClean="0">
                <a:solidFill>
                  <a:srgbClr val="C00000"/>
                </a:solidFill>
              </a:rPr>
              <a:t>2</a:t>
            </a:r>
            <a:r>
              <a:rPr lang="zh-TW" altLang="en-US" sz="2400" smtClean="0">
                <a:solidFill>
                  <a:srgbClr val="C00000"/>
                </a:solidFill>
              </a:rPr>
              <a:t>/2</a:t>
            </a:r>
            <a:r>
              <a:rPr lang="zh-TW" altLang="en-US" sz="1800" smtClean="0">
                <a:solidFill>
                  <a:srgbClr val="C00000"/>
                </a:solidFill>
              </a:rPr>
              <a:t> </a:t>
            </a:r>
            <a:r>
              <a:rPr lang="zh-TW" altLang="en-US" sz="180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rgbClr val="C00000"/>
                </a:solidFill>
              </a:rPr>
              <a:t>S006 </a:t>
            </a:r>
            <a:r>
              <a:rPr lang="en-US" altLang="en-US" sz="1800" smtClean="0">
                <a:solidFill>
                  <a:srgbClr val="C00000"/>
                </a:solidFill>
              </a:rPr>
              <a:t>     </a:t>
            </a:r>
            <a:r>
              <a:rPr lang="zh-TW" altLang="en-US" sz="5400" b="1" smtClean="0">
                <a:solidFill>
                  <a:srgbClr val="C00000"/>
                </a:solidFill>
                <a:ea typeface="全真圓新書"/>
                <a:cs typeface="全真圓新書"/>
              </a:rPr>
              <a:t>何等的大奇妙</a:t>
            </a:r>
            <a:r>
              <a:rPr lang="zh-TW" altLang="en-US" sz="5400" smtClean="0">
                <a:solidFill>
                  <a:srgbClr val="C00000"/>
                </a:solidFill>
              </a:rPr>
              <a:t>  </a:t>
            </a:r>
            <a:r>
              <a:rPr lang="zh-TW" altLang="en-US" sz="1800" smtClean="0">
                <a:solidFill>
                  <a:srgbClr val="C00000"/>
                </a:solidFill>
              </a:rPr>
              <a:t>  </a:t>
            </a:r>
            <a:r>
              <a:rPr lang="en-US" sz="1800" smtClean="0">
                <a:solidFill>
                  <a:srgbClr val="C00000"/>
                </a:solidFill>
              </a:rPr>
              <a:t>Refrain</a:t>
            </a:r>
            <a:endParaRPr lang="zh-TW" altLang="en-US" sz="180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2971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哦，何等的大奇妙！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何等的大奇妙！每當想起神愛我。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哦，何等的大奇妙！</a:t>
            </a:r>
          </a:p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何等的大奇妙！每當想起神愛我。</a:t>
            </a: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219200" y="4233863"/>
            <a:ext cx="716280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00"/>
                </a:solidFill>
              </a:rPr>
              <a:t>O, the wonder of it all! The wonder of it all!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Just to think that God loves me.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O, the wonder of it all! The wonder of it all!</a:t>
            </a:r>
            <a:br>
              <a:rPr lang="en-US" sz="2800" b="1">
                <a:solidFill>
                  <a:srgbClr val="000000"/>
                </a:solidFill>
              </a:rPr>
            </a:br>
            <a:r>
              <a:rPr lang="en-US" sz="2800" b="1">
                <a:solidFill>
                  <a:srgbClr val="000000"/>
                </a:solidFill>
              </a:rPr>
              <a:t>Just to think that God loves me.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sh">
  <a:themeElements>
    <a:clrScheme name="Blush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Blush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Blush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Office\Templates\簡報設計範本\BLUSH.POT</Template>
  <TotalTime>36</TotalTime>
  <Words>256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新細明體</vt:lpstr>
      <vt:lpstr>Arial</vt:lpstr>
      <vt:lpstr>全真圓新書</vt:lpstr>
      <vt:lpstr>全真楷書</vt:lpstr>
      <vt:lpstr>Blush</vt:lpstr>
      <vt:lpstr>S006      何等的大奇妙    1/2    </vt:lpstr>
      <vt:lpstr>S006      何等的大奇妙    Refrain</vt:lpstr>
      <vt:lpstr>S006      何等的大奇妙    2/2    </vt:lpstr>
      <vt:lpstr>S006      何等的大奇妙    Refrain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S006      何等的大奇妙    1/2</dc:title>
  <dc:creator>DCFC Office</dc:creator>
  <cp:lastModifiedBy>Mingyong Huang</cp:lastModifiedBy>
  <cp:revision>17</cp:revision>
  <dcterms:created xsi:type="dcterms:W3CDTF">2000-05-17T20:28:16Z</dcterms:created>
  <dcterms:modified xsi:type="dcterms:W3CDTF">2018-03-26T02:51:02Z</dcterms:modified>
</cp:coreProperties>
</file>